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58" r:id="rId6"/>
    <p:sldId id="259" r:id="rId7"/>
    <p:sldId id="260" r:id="rId8"/>
    <p:sldId id="262" r:id="rId9"/>
    <p:sldId id="263" r:id="rId10"/>
    <p:sldId id="26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F47CC-F10C-4C74-950B-FD679116B883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DF64D-598F-42A7-B325-E9F6524DF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 out Theorist/Acting Method Assignment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AC699-6945-4843-AFB1-4C40D53B7D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0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 out Theorist/Acting Method Assignment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AC699-6945-4843-AFB1-4C40D53B7D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8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 out Theorist/Acting Method Assignment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AC699-6945-4843-AFB1-4C40D53B7D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07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 out Theorist/Acting Method Assignment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AC699-6945-4843-AFB1-4C40D53B7D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09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 out Theorist/Acting Method Assignment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AC699-6945-4843-AFB1-4C40D53B7D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13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 out Theorist/Acting Method Assignment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AC699-6945-4843-AFB1-4C40D53B7D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97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EAABB-375C-483D-BD38-C97E987FC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3A561-E0CB-443B-A15C-B3153A089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80E9B-AA60-431C-9EAF-B35642C90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456FD-E8A1-4F79-B112-0183FC37DE16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CAB9A-684E-459F-B4F8-C1077D250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F99AC-F6E0-454B-A499-5350DEA9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9FED-809D-4595-BAC6-91ED9FE2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2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470386-BF56-48B3-BC75-E81C95D41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D798A-08D1-42D5-B895-16F7E3540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42026-8D5F-4ADE-A3D4-4C6E9F06A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456FD-E8A1-4F79-B112-0183FC37DE16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52DA5-8759-4F12-97FD-2D0549384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B87E0-B914-4F1D-84DB-134FB887E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A9FED-809D-4595-BAC6-91ED9FE2E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6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4852&amp;picture=&amp;jazyk=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4852&amp;picture=&amp;jazyk=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publicdomainpictures.net/view-image.php?image=34852&amp;picture=&amp;jazyk=J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C:\Users\chiso\OneDrive\Desktop\Winthrop\EDUCATION\THED%20345%20-%20001\Final%20Project%20Promptbook%20Sample-1.pdf" TargetMode="External"/><Relationship Id="rId4" Type="http://schemas.openxmlformats.org/officeDocument/2006/relationships/hyperlink" Target="https://www.publicdomainpictures.net/view-image.php?image=34852&amp;picture=&amp;jazyk=J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C:\Users\chiso\OneDrive\Desktop\Winthrop\THEATRE%20COURSES\THRA%20330%20-%20001\Sample%20Blithe%20Prompt%20Book.pdf" TargetMode="External"/><Relationship Id="rId4" Type="http://schemas.openxmlformats.org/officeDocument/2006/relationships/hyperlink" Target="https://www.publicdomainpictures.net/view-image.php?image=34852&amp;picture=&amp;jazyk=J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www.publicdomainpictures.net/view-image.php?image=34852&amp;picture=&amp;jazyk=J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www.publicdomainpictures.net/view-image.php?image=34852&amp;picture=&amp;jazyk=J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www.publicdomainpictures.net/view-image.php?image=34852&amp;picture=&amp;jazyk=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ACDE4-6E74-4482-90AC-AC2CA49E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684181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Broadway" panose="04040905080B02020502" pitchFamily="82" charset="0"/>
              </a:rPr>
              <a:t>Welcome Stage Managers!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37446-8DBE-4B61-B7FD-B64E5E042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071781"/>
            <a:ext cx="9377779" cy="3375812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Please grab a binder and some dividers to being creating your Stage Manager Prompt Book!</a:t>
            </a:r>
          </a:p>
          <a:p>
            <a:endParaRPr lang="en-US" b="1" dirty="0"/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Begin thinking of labels that you would use for your prompt book! Write them down in your theatre journal!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Today’s Date is March 22, 2021</a:t>
            </a:r>
          </a:p>
        </p:txBody>
      </p:sp>
      <p:pic>
        <p:nvPicPr>
          <p:cNvPr id="1026" name="Picture 2" descr="Bitmoji Image">
            <a:extLst>
              <a:ext uri="{FF2B5EF4-FFF2-40B4-BE49-F238E27FC236}">
                <a16:creationId xmlns:a16="http://schemas.microsoft.com/office/drawing/2014/main" id="{409779FD-565E-4BDB-9819-0D4CD473C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952" y="3429000"/>
            <a:ext cx="1258873" cy="125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73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5D37446-8DBE-4B61-B7FD-B64E5E042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9637" y="2809388"/>
            <a:ext cx="9377779" cy="3375812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While reading </a:t>
            </a:r>
            <a:r>
              <a:rPr lang="en-US" i="1" dirty="0">
                <a:solidFill>
                  <a:schemeClr val="bg1"/>
                </a:solidFill>
              </a:rPr>
              <a:t>The Stage Manager’s Toolkit, Chapter 4, what words (if any) were you unfamiliar with, wanted clarification, or had a question about? </a:t>
            </a:r>
          </a:p>
        </p:txBody>
      </p:sp>
      <p:pic>
        <p:nvPicPr>
          <p:cNvPr id="1026" name="Picture 2" descr="Bitmoji Image">
            <a:extLst>
              <a:ext uri="{FF2B5EF4-FFF2-40B4-BE49-F238E27FC236}">
                <a16:creationId xmlns:a16="http://schemas.microsoft.com/office/drawing/2014/main" id="{409779FD-565E-4BDB-9819-0D4CD473C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708" y="3150705"/>
            <a:ext cx="1691639" cy="1691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66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2C2CFF-3BA0-4BFD-B8C1-1FF1A9BE4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925" y="1189038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  <a:t>Sample Prompt Books!</a:t>
            </a:r>
          </a:p>
        </p:txBody>
      </p:sp>
      <p:pic>
        <p:nvPicPr>
          <p:cNvPr id="2" name="Picture 2" descr="Bitmoji Image">
            <a:extLst>
              <a:ext uri="{FF2B5EF4-FFF2-40B4-BE49-F238E27FC236}">
                <a16:creationId xmlns:a16="http://schemas.microsoft.com/office/drawing/2014/main" id="{03A900D4-2311-4558-B7CC-75E4C0EB8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267" y="3237424"/>
            <a:ext cx="3021465" cy="3021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31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2C2CFF-3BA0-4BFD-B8C1-1FF1A9BE4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4629" y="2604180"/>
            <a:ext cx="9144000" cy="2387600"/>
          </a:xfrm>
        </p:spPr>
        <p:txBody>
          <a:bodyPr/>
          <a:lstStyle/>
          <a:p>
            <a:r>
              <a:rPr lang="en-US" dirty="0">
                <a:latin typeface="Broadway" panose="04040905080B02020502" pitchFamily="82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1: </a:t>
            </a:r>
            <a:b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</a:br>
            <a:endParaRPr lang="en-US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2C2CFF-3BA0-4BFD-B8C1-1FF1A9BE4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4629" y="2604180"/>
            <a:ext cx="9144000" cy="2387600"/>
          </a:xfrm>
        </p:spPr>
        <p:txBody>
          <a:bodyPr/>
          <a:lstStyle/>
          <a:p>
            <a:r>
              <a:rPr lang="en-US" dirty="0">
                <a:latin typeface="Broadway" panose="04040905080B02020502" pitchFamily="82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2:</a:t>
            </a:r>
            <a:b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</a:br>
            <a:endParaRPr lang="en-US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07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2C2CFF-3BA0-4BFD-B8C1-1FF1A9BE4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925" y="1189038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  <a:t>Assignment Time! </a:t>
            </a:r>
          </a:p>
        </p:txBody>
      </p:sp>
      <p:pic>
        <p:nvPicPr>
          <p:cNvPr id="1026" name="Picture 2" descr="Bitmoji Image">
            <a:extLst>
              <a:ext uri="{FF2B5EF4-FFF2-40B4-BE49-F238E27FC236}">
                <a16:creationId xmlns:a16="http://schemas.microsoft.com/office/drawing/2014/main" id="{79AE0F06-2BB2-4E0A-A281-D075A130D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5" y="3657600"/>
            <a:ext cx="24765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59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2C2CFF-3BA0-4BFD-B8C1-1FF1A9BE4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925" y="1189038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  <a:t>Play Pitches! </a:t>
            </a:r>
          </a:p>
        </p:txBody>
      </p:sp>
      <p:pic>
        <p:nvPicPr>
          <p:cNvPr id="2050" name="Picture 2" descr="Bitmoji Image">
            <a:extLst>
              <a:ext uri="{FF2B5EF4-FFF2-40B4-BE49-F238E27FC236}">
                <a16:creationId xmlns:a16="http://schemas.microsoft.com/office/drawing/2014/main" id="{8EA7238F-EAB8-48FA-A93B-C3F1204FE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3" y="3429000"/>
            <a:ext cx="2756203" cy="2756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39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2C2CFF-3BA0-4BFD-B8C1-1FF1A9BE4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925" y="88776"/>
            <a:ext cx="9144000" cy="914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  <a:t>Announcements!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DB2FC-C50D-4620-A4B5-D1C7EC7BECAB}"/>
              </a:ext>
            </a:extLst>
          </p:cNvPr>
          <p:cNvSpPr txBox="1"/>
          <p:nvPr/>
        </p:nvSpPr>
        <p:spPr>
          <a:xfrm>
            <a:off x="3175246" y="2228671"/>
            <a:ext cx="5841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None at the moment!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 Enjoy your day!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Share something great that happened to you today as you walk out the door! </a:t>
            </a:r>
          </a:p>
        </p:txBody>
      </p:sp>
      <p:pic>
        <p:nvPicPr>
          <p:cNvPr id="3" name="Picture 2" descr="Bitmoji Image">
            <a:extLst>
              <a:ext uri="{FF2B5EF4-FFF2-40B4-BE49-F238E27FC236}">
                <a16:creationId xmlns:a16="http://schemas.microsoft.com/office/drawing/2014/main" id="{DB73BAAB-7745-4773-BBA9-94E8424B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239" y="3546578"/>
            <a:ext cx="2587522" cy="2587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1E626766C4D4FA1715F9093EF6E5E" ma:contentTypeVersion="2" ma:contentTypeDescription="Create a new document." ma:contentTypeScope="" ma:versionID="856d726691aae54d056238842f2d2c06">
  <xsd:schema xmlns:xsd="http://www.w3.org/2001/XMLSchema" xmlns:xs="http://www.w3.org/2001/XMLSchema" xmlns:p="http://schemas.microsoft.com/office/2006/metadata/properties" xmlns:ns3="de559706-bd43-4917-8617-d75d93d404f4" targetNamespace="http://schemas.microsoft.com/office/2006/metadata/properties" ma:root="true" ma:fieldsID="070f78989334520d0b2d54bc7854a0be" ns3:_="">
    <xsd:import namespace="de559706-bd43-4917-8617-d75d93d404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559706-bd43-4917-8617-d75d93d40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E4A2F-0AE8-4033-8CBC-7200FE5DCE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559706-bd43-4917-8617-d75d93d404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FCC88A-2925-4EF4-8E50-568DB5F2F2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3DB45C-EE8E-459B-A22C-BFC782066DD0}">
  <ds:schemaRefs>
    <ds:schemaRef ds:uri="de559706-bd43-4917-8617-d75d93d404f4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177</Words>
  <Application>Microsoft Office PowerPoint</Application>
  <PresentationFormat>Widescreen</PresentationFormat>
  <Paragraphs>37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Broadway</vt:lpstr>
      <vt:lpstr>Calibri</vt:lpstr>
      <vt:lpstr>Calibri Light</vt:lpstr>
      <vt:lpstr>Office Theme</vt:lpstr>
      <vt:lpstr>Welcome Stage Managers! </vt:lpstr>
      <vt:lpstr>PowerPoint Presentation</vt:lpstr>
      <vt:lpstr>Sample Prompt Books!</vt:lpstr>
      <vt:lpstr>Sample 1:  </vt:lpstr>
      <vt:lpstr>Sample 2: </vt:lpstr>
      <vt:lpstr>Assignment Time! </vt:lpstr>
      <vt:lpstr>Play Pitches! </vt:lpstr>
      <vt:lpstr>Announcements!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Stage Managers!</dc:title>
  <dc:creator>Kalaylah Chisolm</dc:creator>
  <cp:lastModifiedBy>Kalaylah Chisolm</cp:lastModifiedBy>
  <cp:revision>4</cp:revision>
  <dcterms:created xsi:type="dcterms:W3CDTF">2021-03-22T02:59:09Z</dcterms:created>
  <dcterms:modified xsi:type="dcterms:W3CDTF">2021-03-22T03:23:34Z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0x0101003391E626766C4D4FA1715F9093EF6E5E</vt:lpwstr>
  </property>
</Properties>
</file>